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59" r:id="rId5"/>
    <p:sldId id="257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38"/>
    <a:srgbClr val="E56A54"/>
    <a:srgbClr val="105456"/>
    <a:srgbClr val="1E4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654"/>
  </p:normalViewPr>
  <p:slideViewPr>
    <p:cSldViewPr snapToGrid="0">
      <p:cViewPr varScale="1">
        <p:scale>
          <a:sx n="122" d="100"/>
          <a:sy n="122" d="100"/>
        </p:scale>
        <p:origin x="7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A8C7B-7FA5-9083-97A5-6A11C0501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32DEA8-9935-A220-7CD5-D347BD03C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C8087-B155-638D-63B0-DA6C78867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0800-91ED-5747-A4CA-2C1280CA3D24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DE6EB-8B7E-2A19-F291-F4123E177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6DD77-1179-2C8A-6AF5-094B584C1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A561-AD62-3F40-B335-5FBA7CD73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92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BA511-352F-5D7A-38BD-9443332E1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DEF5E-3C11-573B-636A-83BDB1B59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2C8D9-DC54-06B3-756F-510D0A7EC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0800-91ED-5747-A4CA-2C1280CA3D24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C8BC0-0372-864C-8872-BABD68275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710FF-243D-9DC8-EDD0-667F4614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A561-AD62-3F40-B335-5FBA7CD73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8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BAF3B3-AD4E-0629-1830-2BD7B5F2B3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255C10-F37B-D88B-4077-DE571FC57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31AD9-D181-3459-100D-44795BD4B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0800-91ED-5747-A4CA-2C1280CA3D24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96CDF-95BB-F9A1-2552-0A3716374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9AD28-1F73-2FF4-DB0D-F0C7BABA6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A561-AD62-3F40-B335-5FBA7CD73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2012B-0F69-17D0-7DFA-1E5D1A03E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AAE61-2CCB-EBA6-422D-EC2A9BBC3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FF38A-15CD-FF09-BABE-064B0D36E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0800-91ED-5747-A4CA-2C1280CA3D24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AE87E-55BB-958A-12FA-D4475CD95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37D64-05BB-7206-9745-146AFADA6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A561-AD62-3F40-B335-5FBA7CD73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8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226A3-FA9E-EE87-8912-4D6A9D640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08D1E-88D4-0150-BEB9-937D16E0C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89CD9-2F8E-1ADD-6241-6F856CFDE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0800-91ED-5747-A4CA-2C1280CA3D24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82418-10F4-5916-A136-105DFED87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9A8B0-B413-14BC-0187-45B9D6C63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A561-AD62-3F40-B335-5FBA7CD73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3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479C9-8783-0C95-7943-7ACBD4440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2A87F-D2AA-B7DE-CDDF-869569283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EE8F6-9EB5-C43D-39E6-AC1DD01B7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06D634-E2AA-AA81-B1FA-6EB375A9A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0800-91ED-5747-A4CA-2C1280CA3D24}" type="datetimeFigureOut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E02F6-379F-0B40-8D64-DD70F86F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D6DDD-22B4-A566-B278-C6E2FAA9B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A561-AD62-3F40-B335-5FBA7CD73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0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0D7DC-2AF2-6834-96EB-3798701FE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D0F5B2-1447-6012-B46A-77FDB44A8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12CD16-4585-DA2B-268F-AEC3323D7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DEF396-BA22-B61A-88A5-F1B8786709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087A30-1BD5-FC8D-333E-FB063B247E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38C3E6-5923-196F-F388-7B82F3EBC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0800-91ED-5747-A4CA-2C1280CA3D24}" type="datetimeFigureOut">
              <a:rPr lang="en-US" smtClean="0"/>
              <a:t>9/28/23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094BDA-BDB2-D0E8-C119-E424EF6EC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BB444E-2661-7A7F-A354-0C6CB1A1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A561-AD62-3F40-B335-5FBA7CD73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5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676B1-FDE2-186A-BE4B-3678E2792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F5DA2D-A3F2-85B1-D0FA-0D91B163C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0800-91ED-5747-A4CA-2C1280CA3D24}" type="datetimeFigureOut">
              <a:rPr lang="en-US" smtClean="0"/>
              <a:t>9/28/23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8DCE70-B1CB-4F53-3D62-A44522025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E8E5DD-0F30-055D-44F9-5E0AA2033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A561-AD62-3F40-B335-5FBA7CD73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1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962AEE-7E3B-ED82-5D19-9AF899F55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0800-91ED-5747-A4CA-2C1280CA3D24}" type="datetimeFigureOut">
              <a:rPr lang="en-US" smtClean="0"/>
              <a:t>9/28/23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3EEF5E-0C6E-896D-8A18-890ADAC14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190D9-232B-CA85-0DEA-5DC7127E8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A561-AD62-3F40-B335-5FBA7CD73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0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33CDB-3B4C-B2A8-0B78-CA5F1B0C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7667E-89A6-88F3-FF9C-2337F62D6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0B2EC-42F1-9D8B-EC53-9680548D6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215B3-C582-666D-148F-47A52DFC0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0800-91ED-5747-A4CA-2C1280CA3D24}" type="datetimeFigureOut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5E6E5-E5FC-3F3B-CAA4-1714769B8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BAA5B4-86F0-F2F5-F45E-9DD7CCCE3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A561-AD62-3F40-B335-5FBA7CD73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3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97D6E-3944-2667-95D8-937359C2C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196B97-8E71-3D35-2642-B15557F320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638EBD-09BC-41A9-6CD6-34CD88315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D9A39-8247-4D2A-AE62-C36C753ED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0800-91ED-5747-A4CA-2C1280CA3D24}" type="datetimeFigureOut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9AFFF9-5434-E7F0-0F89-5D49DD9E8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CCFB32-F795-8E10-CB3E-B26A9D9B9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A561-AD62-3F40-B335-5FBA7CD73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8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36FB1E-573C-05C3-2EA8-130A73380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A1735-B311-E445-3578-1F1D35E83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1B28D-C829-5002-9A5D-B75CD0BEA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60800-91ED-5747-A4CA-2C1280CA3D24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0F0B9-D2D4-74C3-0006-939D39566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B602D-27C2-0FF4-4DD8-2867DED98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EA561-AD62-3F40-B335-5FBA7CD73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7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S65_Ei6SOw?feature=oembed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201AA-8029-97AF-1CC7-96C2EB6C2A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7" y="777980"/>
            <a:ext cx="10515599" cy="932688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>
                <a:solidFill>
                  <a:srgbClr val="105456"/>
                </a:solidFill>
                <a:latin typeface="Proxima Nova Rg" panose="02000506030000020004" pitchFamily="2" charset="0"/>
              </a:rPr>
              <a:t>Add your title here. There are many long titles, so it is fine to use two lines of text.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CB8816-6269-7338-3AB1-E75E627C3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7" y="1710668"/>
            <a:ext cx="10515599" cy="420624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105456"/>
                </a:solidFill>
                <a:latin typeface="Proxima Nova Rg" panose="02000506030000020004" pitchFamily="2" charset="0"/>
              </a:rPr>
              <a:t>COLORADO STATE UNIVERSITY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52B561-298C-1EBC-62FC-C8C7FE1133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884773" y="1901891"/>
            <a:ext cx="4337223" cy="4337223"/>
          </a:xfrm>
          <a:prstGeom prst="rect">
            <a:avLst/>
          </a:prstGeom>
        </p:spPr>
      </p:pic>
      <p:pic>
        <p:nvPicPr>
          <p:cNvPr id="6" name="Picture 5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4346120A-6277-6E59-3C01-FDDB1DEAA8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5453232"/>
            <a:ext cx="3746158" cy="88992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E829A9-CC6C-8BB1-3B0A-D762E59F3A06}"/>
              </a:ext>
            </a:extLst>
          </p:cNvPr>
          <p:cNvCxnSpPr/>
          <p:nvPr/>
        </p:nvCxnSpPr>
        <p:spPr>
          <a:xfrm>
            <a:off x="0" y="0"/>
            <a:ext cx="12192000" cy="0"/>
          </a:xfrm>
          <a:prstGeom prst="line">
            <a:avLst/>
          </a:prstGeom>
          <a:ln w="203200">
            <a:solidFill>
              <a:srgbClr val="1054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9C8B7F-4114-03DC-B09B-396C7D1B48D6}"/>
              </a:ext>
            </a:extLst>
          </p:cNvPr>
          <p:cNvCxnSpPr/>
          <p:nvPr/>
        </p:nvCxnSpPr>
        <p:spPr>
          <a:xfrm>
            <a:off x="0" y="6750908"/>
            <a:ext cx="12192000" cy="0"/>
          </a:xfrm>
          <a:prstGeom prst="line">
            <a:avLst/>
          </a:prstGeom>
          <a:ln w="203200">
            <a:solidFill>
              <a:srgbClr val="1054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1E95267-CEE0-B69B-FB40-326DD5CB27FD}"/>
              </a:ext>
            </a:extLst>
          </p:cNvPr>
          <p:cNvCxnSpPr>
            <a:cxnSpLocks/>
          </p:cNvCxnSpPr>
          <p:nvPr/>
        </p:nvCxnSpPr>
        <p:spPr>
          <a:xfrm>
            <a:off x="107091" y="-98854"/>
            <a:ext cx="0" cy="6849762"/>
          </a:xfrm>
          <a:prstGeom prst="line">
            <a:avLst/>
          </a:prstGeom>
          <a:ln w="203200">
            <a:solidFill>
              <a:srgbClr val="1054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93FB36-C12F-8C2A-63FA-D637A02B5832}"/>
              </a:ext>
            </a:extLst>
          </p:cNvPr>
          <p:cNvCxnSpPr>
            <a:cxnSpLocks/>
          </p:cNvCxnSpPr>
          <p:nvPr/>
        </p:nvCxnSpPr>
        <p:spPr>
          <a:xfrm>
            <a:off x="12097266" y="-98854"/>
            <a:ext cx="0" cy="6956854"/>
          </a:xfrm>
          <a:prstGeom prst="line">
            <a:avLst/>
          </a:prstGeom>
          <a:ln w="203200">
            <a:solidFill>
              <a:srgbClr val="1054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6120182-3449-B438-F59E-775EE142BF0D}"/>
              </a:ext>
            </a:extLst>
          </p:cNvPr>
          <p:cNvCxnSpPr>
            <a:cxnSpLocks/>
          </p:cNvCxnSpPr>
          <p:nvPr/>
        </p:nvCxnSpPr>
        <p:spPr>
          <a:xfrm>
            <a:off x="939114" y="1666677"/>
            <a:ext cx="6919783" cy="43991"/>
          </a:xfrm>
          <a:prstGeom prst="line">
            <a:avLst/>
          </a:prstGeom>
          <a:ln w="25400">
            <a:solidFill>
              <a:srgbClr val="FFC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43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54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07BB3D2-1E0F-AAAA-B6F1-8F669440879A}"/>
              </a:ext>
            </a:extLst>
          </p:cNvPr>
          <p:cNvSpPr/>
          <p:nvPr/>
        </p:nvSpPr>
        <p:spPr>
          <a:xfrm>
            <a:off x="672585" y="2705725"/>
            <a:ext cx="1084682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roxima Nova Rg" panose="02000506030000020004" pitchFamily="2" charset="0"/>
              </a:rPr>
              <a:t>Welcome to the </a:t>
            </a:r>
          </a:p>
          <a:p>
            <a:pPr algn="ctr"/>
            <a:r>
              <a:rPr lang="en-US" sz="40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roxima Nova Rg" panose="02000506030000020004" pitchFamily="2" charset="0"/>
              </a:rPr>
              <a:t>2023 Symposium for Inclusive Excellence</a:t>
            </a: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DA9C3359-8FE5-DC19-E6E4-19F38CD443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27" y="785169"/>
            <a:ext cx="4606668" cy="10943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D6ECD7-B0BD-C7AE-A293-22B67A9810FB}"/>
              </a:ext>
            </a:extLst>
          </p:cNvPr>
          <p:cNvSpPr txBox="1"/>
          <p:nvPr/>
        </p:nvSpPr>
        <p:spPr>
          <a:xfrm>
            <a:off x="1437501" y="4470655"/>
            <a:ext cx="93169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C038"/>
                </a:solidFill>
                <a:latin typeface="Alexandria Signature" panose="02000500000000000000" pitchFamily="2" charset="0"/>
              </a:rPr>
              <a:t>Thank you for being here! </a:t>
            </a:r>
          </a:p>
        </p:txBody>
      </p:sp>
    </p:spTree>
    <p:extLst>
      <p:ext uri="{BB962C8B-B14F-4D97-AF65-F5344CB8AC3E}">
        <p14:creationId xmlns:p14="http://schemas.microsoft.com/office/powerpoint/2010/main" val="4289841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54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28CCB-8E32-24A0-50E7-F2708ED58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33842"/>
            <a:ext cx="9284043" cy="108718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Proxima Nova Rg" panose="02000506030000020004" pitchFamily="2" charset="0"/>
              </a:rPr>
              <a:t>CSU Land Acknowledgement</a:t>
            </a:r>
          </a:p>
        </p:txBody>
      </p:sp>
      <p:pic>
        <p:nvPicPr>
          <p:cNvPr id="4" name="Online Media 3" descr="Colorado State University Land Acknowledgment">
            <a:hlinkClick r:id="" action="ppaction://media"/>
            <a:extLst>
              <a:ext uri="{FF2B5EF4-FFF2-40B4-BE49-F238E27FC236}">
                <a16:creationId xmlns:a16="http://schemas.microsoft.com/office/drawing/2014/main" id="{81784293-9EB3-CFB8-793F-2D49E9FD384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34463" y="1578485"/>
            <a:ext cx="8523073" cy="4815536"/>
          </a:xfrm>
          <a:prstGeom prst="rect">
            <a:avLst/>
          </a:prstGeom>
        </p:spPr>
      </p:pic>
      <p:pic>
        <p:nvPicPr>
          <p:cNvPr id="6" name="Picture 5" descr="A black and white logo&#10;&#10;Description automatically generated">
            <a:extLst>
              <a:ext uri="{FF2B5EF4-FFF2-40B4-BE49-F238E27FC236}">
                <a16:creationId xmlns:a16="http://schemas.microsoft.com/office/drawing/2014/main" id="{EA521CE1-21BC-B61A-01DA-631ABCFDAD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33842"/>
            <a:ext cx="934995" cy="93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73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54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570B3-07E9-6B2A-8AA2-36F8A9AEE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865" y="560408"/>
            <a:ext cx="9314935" cy="100965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Proxima Nova Rg" panose="02000506030000020004" pitchFamily="2" charset="0"/>
              </a:rPr>
              <a:t>Participant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F2758-297F-013C-3E33-CB59998F5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8293"/>
            <a:ext cx="10515600" cy="408867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Be present. </a:t>
            </a:r>
          </a:p>
          <a:p>
            <a:r>
              <a:rPr lang="en-US" dirty="0">
                <a:solidFill>
                  <a:schemeClr val="bg1"/>
                </a:solidFill>
              </a:rPr>
              <a:t>Mute your microphone when not speaking. </a:t>
            </a:r>
          </a:p>
          <a:p>
            <a:r>
              <a:rPr lang="en-US" dirty="0">
                <a:solidFill>
                  <a:schemeClr val="bg1"/>
                </a:solidFill>
              </a:rPr>
              <a:t>Create space for everyone to engage. </a:t>
            </a:r>
          </a:p>
          <a:p>
            <a:r>
              <a:rPr lang="en-US" dirty="0">
                <a:solidFill>
                  <a:schemeClr val="bg1"/>
                </a:solidFill>
              </a:rPr>
              <a:t>Use the chat or raise your virtual hand to ask a question. </a:t>
            </a:r>
          </a:p>
          <a:p>
            <a:r>
              <a:rPr lang="en-US" dirty="0">
                <a:solidFill>
                  <a:schemeClr val="bg1"/>
                </a:solidFill>
              </a:rPr>
              <a:t>Moderators are here to help. </a:t>
            </a:r>
          </a:p>
          <a:p>
            <a:r>
              <a:rPr lang="en-US" dirty="0">
                <a:solidFill>
                  <a:schemeClr val="bg1"/>
                </a:solidFill>
              </a:rPr>
              <a:t>At the end of the presentation, please provide feedback by filling out the survey. </a:t>
            </a:r>
          </a:p>
          <a:p>
            <a:endParaRPr lang="en-US" dirty="0"/>
          </a:p>
        </p:txBody>
      </p:sp>
      <p:pic>
        <p:nvPicPr>
          <p:cNvPr id="5" name="Picture 4" descr="A black and white logo&#10;&#10;Description automatically generated">
            <a:extLst>
              <a:ext uri="{FF2B5EF4-FFF2-40B4-BE49-F238E27FC236}">
                <a16:creationId xmlns:a16="http://schemas.microsoft.com/office/drawing/2014/main" id="{E3017D70-7E87-0D68-200B-3A24327E7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60408"/>
            <a:ext cx="934995" cy="93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42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EC11F-6810-CA62-F0F6-AED5235F5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Session Description</a:t>
            </a:r>
          </a:p>
          <a:p>
            <a:r>
              <a:rPr lang="en-US" dirty="0"/>
              <a:t>Agenda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BDABF-B91F-6FFD-FD56-5CB556431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52FDD73-C90F-E658-BDAA-48D5AFD7D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Proxima Nova Rg" panose="02000506030000020004" pitchFamily="2" charset="0"/>
              </a:rPr>
              <a:t>Session Title</a:t>
            </a:r>
            <a:br>
              <a:rPr lang="en-US" sz="2400" dirty="0">
                <a:latin typeface="Proxima Nova Rg" panose="02000506030000020004" pitchFamily="2" charset="0"/>
              </a:rPr>
            </a:br>
            <a:r>
              <a:rPr lang="en-US" sz="2400" dirty="0">
                <a:latin typeface="Proxima Nova Rg" panose="02000506030000020004" pitchFamily="2" charset="0"/>
              </a:rPr>
              <a:t>Presented By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17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E198D-185F-3576-A7CD-6CE800821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28133-8673-736C-045E-AB921A82F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55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green background with white text and a person with a person's head&#10;&#10;Description automatically generated">
            <a:extLst>
              <a:ext uri="{FF2B5EF4-FFF2-40B4-BE49-F238E27FC236}">
                <a16:creationId xmlns:a16="http://schemas.microsoft.com/office/drawing/2014/main" id="{6224F740-D759-A8ED-2400-2FBC3BE8CB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586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BBAB8-04CE-1477-2BF7-6436F491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05456"/>
                </a:solidFill>
                <a:latin typeface="Proxima Nova Rg" panose="02000506030000020004" pitchFamily="2" charset="0"/>
              </a:rPr>
              <a:t>Session Title (Add QR Code Below)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2AF26-6F7E-C528-231F-AAF677153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7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mposium Template" id="{7E2B3D7A-C384-B44F-A506-5D703BBD9DA1}" vid="{262ADA89-2902-9047-9DBD-C70A3CCA60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113</Words>
  <Application>Microsoft Macintosh PowerPoint</Application>
  <PresentationFormat>Widescreen</PresentationFormat>
  <Paragraphs>17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Alexandria Signature</vt:lpstr>
      <vt:lpstr>Arial</vt:lpstr>
      <vt:lpstr>Calibri</vt:lpstr>
      <vt:lpstr>Calibri Light</vt:lpstr>
      <vt:lpstr>Proxima Nova Rg</vt:lpstr>
      <vt:lpstr>Office Theme</vt:lpstr>
      <vt:lpstr>Add your title here. There are many long titles, so it is fine to use two lines of text.  </vt:lpstr>
      <vt:lpstr>PowerPoint Presentation</vt:lpstr>
      <vt:lpstr>CSU Land Acknowledgement</vt:lpstr>
      <vt:lpstr>Participant Agreements</vt:lpstr>
      <vt:lpstr>Session Title Presented By </vt:lpstr>
      <vt:lpstr>PowerPoint Presentation</vt:lpstr>
      <vt:lpstr>PowerPoint Presentation</vt:lpstr>
      <vt:lpstr>Session Title (Add QR Code Below)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your title here. There are many long titles, so it is fine to use two lines of text.  </dc:title>
  <dc:creator>McClintock,Adriana</dc:creator>
  <cp:lastModifiedBy>McClintock,Adriana</cp:lastModifiedBy>
  <cp:revision>2</cp:revision>
  <dcterms:created xsi:type="dcterms:W3CDTF">2023-08-23T19:08:50Z</dcterms:created>
  <dcterms:modified xsi:type="dcterms:W3CDTF">2023-09-28T20:57:04Z</dcterms:modified>
</cp:coreProperties>
</file>